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sldIdLst>
    <p:sldId id="256" r:id="rId5"/>
    <p:sldId id="321" r:id="rId6"/>
    <p:sldId id="326" r:id="rId7"/>
    <p:sldId id="259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760" autoAdjust="0"/>
  </p:normalViewPr>
  <p:slideViewPr>
    <p:cSldViewPr snapToGrid="0">
      <p:cViewPr varScale="1">
        <p:scale>
          <a:sx n="60" d="100"/>
          <a:sy n="60" d="100"/>
        </p:scale>
        <p:origin x="1522" y="3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eter Bresters" userId="d30d9955-e363-46ba-b2a0-06bc24d6299f" providerId="ADAL" clId="{B64D27F3-16C7-4431-9FAE-5D0758481269}"/>
    <pc:docChg chg="addSld modSld">
      <pc:chgData name="Pieter Bresters" userId="d30d9955-e363-46ba-b2a0-06bc24d6299f" providerId="ADAL" clId="{B64D27F3-16C7-4431-9FAE-5D0758481269}" dt="2023-08-30T12:58:49.573" v="74" actId="14100"/>
      <pc:docMkLst>
        <pc:docMk/>
      </pc:docMkLst>
      <pc:sldChg chg="modSp mod modNotesTx">
        <pc:chgData name="Pieter Bresters" userId="d30d9955-e363-46ba-b2a0-06bc24d6299f" providerId="ADAL" clId="{B64D27F3-16C7-4431-9FAE-5D0758481269}" dt="2023-08-30T12:49:08.780" v="38" actId="6549"/>
        <pc:sldMkLst>
          <pc:docMk/>
          <pc:sldMk cId="772805317" sldId="307"/>
        </pc:sldMkLst>
        <pc:spChg chg="mod">
          <ac:chgData name="Pieter Bresters" userId="d30d9955-e363-46ba-b2a0-06bc24d6299f" providerId="ADAL" clId="{B64D27F3-16C7-4431-9FAE-5D0758481269}" dt="2023-08-30T12:45:55.121" v="36" actId="5793"/>
          <ac:spMkLst>
            <pc:docMk/>
            <pc:sldMk cId="772805317" sldId="307"/>
            <ac:spMk id="3" creationId="{58FE7F0C-65F9-C715-91CF-602789EFF219}"/>
          </ac:spMkLst>
        </pc:spChg>
      </pc:sldChg>
      <pc:sldChg chg="modSp mod">
        <pc:chgData name="Pieter Bresters" userId="d30d9955-e363-46ba-b2a0-06bc24d6299f" providerId="ADAL" clId="{B64D27F3-16C7-4431-9FAE-5D0758481269}" dt="2023-08-30T12:40:25.216" v="34" actId="6549"/>
        <pc:sldMkLst>
          <pc:docMk/>
          <pc:sldMk cId="643952231" sldId="319"/>
        </pc:sldMkLst>
        <pc:spChg chg="mod">
          <ac:chgData name="Pieter Bresters" userId="d30d9955-e363-46ba-b2a0-06bc24d6299f" providerId="ADAL" clId="{B64D27F3-16C7-4431-9FAE-5D0758481269}" dt="2023-08-30T12:40:25.216" v="34" actId="6549"/>
          <ac:spMkLst>
            <pc:docMk/>
            <pc:sldMk cId="643952231" sldId="319"/>
            <ac:spMk id="2" creationId="{D1489ED3-B3BC-CD88-3CE0-7CB84C2A6A17}"/>
          </ac:spMkLst>
        </pc:spChg>
      </pc:sldChg>
      <pc:sldChg chg="addSp delSp modSp add mod">
        <pc:chgData name="Pieter Bresters" userId="d30d9955-e363-46ba-b2a0-06bc24d6299f" providerId="ADAL" clId="{B64D27F3-16C7-4431-9FAE-5D0758481269}" dt="2023-08-30T12:58:49.573" v="74" actId="14100"/>
        <pc:sldMkLst>
          <pc:docMk/>
          <pc:sldMk cId="3942602991" sldId="321"/>
        </pc:sldMkLst>
        <pc:spChg chg="mod">
          <ac:chgData name="Pieter Bresters" userId="d30d9955-e363-46ba-b2a0-06bc24d6299f" providerId="ADAL" clId="{B64D27F3-16C7-4431-9FAE-5D0758481269}" dt="2023-08-30T12:57:25.266" v="70" actId="20577"/>
          <ac:spMkLst>
            <pc:docMk/>
            <pc:sldMk cId="3942602991" sldId="321"/>
            <ac:spMk id="2" creationId="{C51A9923-64A8-8CA5-1635-80893D0DE12F}"/>
          </ac:spMkLst>
        </pc:spChg>
        <pc:spChg chg="del mod">
          <ac:chgData name="Pieter Bresters" userId="d30d9955-e363-46ba-b2a0-06bc24d6299f" providerId="ADAL" clId="{B64D27F3-16C7-4431-9FAE-5D0758481269}" dt="2023-08-30T12:54:53.231" v="41"/>
          <ac:spMkLst>
            <pc:docMk/>
            <pc:sldMk cId="3942602991" sldId="321"/>
            <ac:spMk id="3" creationId="{58FE7F0C-65F9-C715-91CF-602789EFF219}"/>
          </ac:spMkLst>
        </pc:spChg>
        <pc:picChg chg="add mod">
          <ac:chgData name="Pieter Bresters" userId="d30d9955-e363-46ba-b2a0-06bc24d6299f" providerId="ADAL" clId="{B64D27F3-16C7-4431-9FAE-5D0758481269}" dt="2023-08-30T12:58:49.573" v="74" actId="14100"/>
          <ac:picMkLst>
            <pc:docMk/>
            <pc:sldMk cId="3942602991" sldId="321"/>
            <ac:picMk id="5" creationId="{3ADA659E-3DAB-DD0C-BA55-EF6282F7C410}"/>
          </ac:picMkLst>
        </pc:picChg>
      </pc:sldChg>
    </pc:docChg>
  </pc:docChgLst>
  <pc:docChgLst>
    <pc:chgData name="Pieter Bresters" userId="d30d9955-e363-46ba-b2a0-06bc24d6299f" providerId="ADAL" clId="{AC2022D8-1CD1-48AA-89D7-19E3B761867F}"/>
    <pc:docChg chg="custSel modSld">
      <pc:chgData name="Pieter Bresters" userId="d30d9955-e363-46ba-b2a0-06bc24d6299f" providerId="ADAL" clId="{AC2022D8-1CD1-48AA-89D7-19E3B761867F}" dt="2023-12-21T15:43:32.076" v="324" actId="20577"/>
      <pc:docMkLst>
        <pc:docMk/>
      </pc:docMkLst>
      <pc:sldChg chg="modSp mod">
        <pc:chgData name="Pieter Bresters" userId="d30d9955-e363-46ba-b2a0-06bc24d6299f" providerId="ADAL" clId="{AC2022D8-1CD1-48AA-89D7-19E3B761867F}" dt="2023-12-21T14:48:18.346" v="22" actId="6549"/>
        <pc:sldMkLst>
          <pc:docMk/>
          <pc:sldMk cId="1730279639" sldId="256"/>
        </pc:sldMkLst>
        <pc:spChg chg="mod">
          <ac:chgData name="Pieter Bresters" userId="d30d9955-e363-46ba-b2a0-06bc24d6299f" providerId="ADAL" clId="{AC2022D8-1CD1-48AA-89D7-19E3B761867F}" dt="2023-12-21T14:48:18.346" v="22" actId="6549"/>
          <ac:spMkLst>
            <pc:docMk/>
            <pc:sldMk cId="1730279639" sldId="256"/>
            <ac:spMk id="14" creationId="{E5C588CF-1BFB-0D66-F25E-177160CCAE65}"/>
          </ac:spMkLst>
        </pc:spChg>
      </pc:sldChg>
      <pc:sldChg chg="modSp mod">
        <pc:chgData name="Pieter Bresters" userId="d30d9955-e363-46ba-b2a0-06bc24d6299f" providerId="ADAL" clId="{AC2022D8-1CD1-48AA-89D7-19E3B761867F}" dt="2023-12-21T15:43:32.076" v="324" actId="20577"/>
        <pc:sldMkLst>
          <pc:docMk/>
          <pc:sldMk cId="772805317" sldId="307"/>
        </pc:sldMkLst>
        <pc:spChg chg="mod">
          <ac:chgData name="Pieter Bresters" userId="d30d9955-e363-46ba-b2a0-06bc24d6299f" providerId="ADAL" clId="{AC2022D8-1CD1-48AA-89D7-19E3B761867F}" dt="2023-12-21T15:43:32.076" v="324" actId="20577"/>
          <ac:spMkLst>
            <pc:docMk/>
            <pc:sldMk cId="772805317" sldId="307"/>
            <ac:spMk id="3" creationId="{58FE7F0C-65F9-C715-91CF-602789EFF219}"/>
          </ac:spMkLst>
        </pc:spChg>
      </pc:sldChg>
      <pc:sldChg chg="modSp mod">
        <pc:chgData name="Pieter Bresters" userId="d30d9955-e363-46ba-b2a0-06bc24d6299f" providerId="ADAL" clId="{AC2022D8-1CD1-48AA-89D7-19E3B761867F}" dt="2023-12-21T15:37:33.753" v="272" actId="20577"/>
        <pc:sldMkLst>
          <pc:docMk/>
          <pc:sldMk cId="2946977067" sldId="320"/>
        </pc:sldMkLst>
        <pc:spChg chg="mod">
          <ac:chgData name="Pieter Bresters" userId="d30d9955-e363-46ba-b2a0-06bc24d6299f" providerId="ADAL" clId="{AC2022D8-1CD1-48AA-89D7-19E3B761867F}" dt="2023-12-21T15:37:33.753" v="272" actId="20577"/>
          <ac:spMkLst>
            <pc:docMk/>
            <pc:sldMk cId="2946977067" sldId="320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AC2022D8-1CD1-48AA-89D7-19E3B761867F}" dt="2023-12-21T15:13:36.468" v="108" actId="20577"/>
        <pc:sldMkLst>
          <pc:docMk/>
          <pc:sldMk cId="1782659964" sldId="322"/>
        </pc:sldMkLst>
        <pc:spChg chg="mod">
          <ac:chgData name="Pieter Bresters" userId="d30d9955-e363-46ba-b2a0-06bc24d6299f" providerId="ADAL" clId="{AC2022D8-1CD1-48AA-89D7-19E3B761867F}" dt="2023-12-21T15:13:36.468" v="108" actId="20577"/>
          <ac:spMkLst>
            <pc:docMk/>
            <pc:sldMk cId="1782659964" sldId="322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AC2022D8-1CD1-48AA-89D7-19E3B761867F}" dt="2023-12-21T15:24:07.399" v="170" actId="207"/>
        <pc:sldMkLst>
          <pc:docMk/>
          <pc:sldMk cId="2553669380" sldId="323"/>
        </pc:sldMkLst>
        <pc:spChg chg="mod">
          <ac:chgData name="Pieter Bresters" userId="d30d9955-e363-46ba-b2a0-06bc24d6299f" providerId="ADAL" clId="{AC2022D8-1CD1-48AA-89D7-19E3B761867F}" dt="2023-12-21T15:24:07.399" v="170" actId="207"/>
          <ac:spMkLst>
            <pc:docMk/>
            <pc:sldMk cId="2553669380" sldId="323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AC2022D8-1CD1-48AA-89D7-19E3B761867F}" dt="2023-12-21T15:30:47.036" v="238" actId="20577"/>
        <pc:sldMkLst>
          <pc:docMk/>
          <pc:sldMk cId="2791431830" sldId="324"/>
        </pc:sldMkLst>
        <pc:spChg chg="mod">
          <ac:chgData name="Pieter Bresters" userId="d30d9955-e363-46ba-b2a0-06bc24d6299f" providerId="ADAL" clId="{AC2022D8-1CD1-48AA-89D7-19E3B761867F}" dt="2023-12-21T15:28:21.163" v="183" actId="20577"/>
          <ac:spMkLst>
            <pc:docMk/>
            <pc:sldMk cId="2791431830" sldId="324"/>
            <ac:spMk id="2" creationId="{BCA73AAD-585E-11BB-8E38-3725FD53A859}"/>
          </ac:spMkLst>
        </pc:spChg>
        <pc:spChg chg="mod">
          <ac:chgData name="Pieter Bresters" userId="d30d9955-e363-46ba-b2a0-06bc24d6299f" providerId="ADAL" clId="{AC2022D8-1CD1-48AA-89D7-19E3B761867F}" dt="2023-12-21T15:30:47.036" v="238" actId="20577"/>
          <ac:spMkLst>
            <pc:docMk/>
            <pc:sldMk cId="2791431830" sldId="324"/>
            <ac:spMk id="3" creationId="{9DE238DF-2FF2-471C-6D77-2FD964760FE4}"/>
          </ac:spMkLst>
        </pc:spChg>
      </pc:sldChg>
      <pc:sldChg chg="modSp mod">
        <pc:chgData name="Pieter Bresters" userId="d30d9955-e363-46ba-b2a0-06bc24d6299f" providerId="ADAL" clId="{AC2022D8-1CD1-48AA-89D7-19E3B761867F}" dt="2023-12-21T15:34:39.467" v="265" actId="790"/>
        <pc:sldMkLst>
          <pc:docMk/>
          <pc:sldMk cId="2017675493" sldId="325"/>
        </pc:sldMkLst>
        <pc:spChg chg="mod">
          <ac:chgData name="Pieter Bresters" userId="d30d9955-e363-46ba-b2a0-06bc24d6299f" providerId="ADAL" clId="{AC2022D8-1CD1-48AA-89D7-19E3B761867F}" dt="2023-12-21T15:34:39.467" v="265" actId="790"/>
          <ac:spMkLst>
            <pc:docMk/>
            <pc:sldMk cId="2017675493" sldId="325"/>
            <ac:spMk id="3" creationId="{9DE238DF-2FF2-471C-6D77-2FD964760FE4}"/>
          </ac:spMkLst>
        </pc:spChg>
      </pc:sldChg>
    </pc:docChg>
  </pc:docChgLst>
  <pc:docChgLst>
    <pc:chgData name="Pieter Bresters" userId="d30d9955-e363-46ba-b2a0-06bc24d6299f" providerId="ADAL" clId="{D6B28B47-0CDE-4602-A327-DEEF9E631FCD}"/>
    <pc:docChg chg="custSel addSld delSld modSld">
      <pc:chgData name="Pieter Bresters" userId="d30d9955-e363-46ba-b2a0-06bc24d6299f" providerId="ADAL" clId="{D6B28B47-0CDE-4602-A327-DEEF9E631FCD}" dt="2024-05-27T08:18:54.758" v="591" actId="20577"/>
      <pc:docMkLst>
        <pc:docMk/>
      </pc:docMkLst>
      <pc:sldChg chg="modSp mod">
        <pc:chgData name="Pieter Bresters" userId="d30d9955-e363-46ba-b2a0-06bc24d6299f" providerId="ADAL" clId="{D6B28B47-0CDE-4602-A327-DEEF9E631FCD}" dt="2024-04-04T11:35:33.393" v="23" actId="20577"/>
        <pc:sldMkLst>
          <pc:docMk/>
          <pc:sldMk cId="1730279639" sldId="256"/>
        </pc:sldMkLst>
        <pc:spChg chg="mod">
          <ac:chgData name="Pieter Bresters" userId="d30d9955-e363-46ba-b2a0-06bc24d6299f" providerId="ADAL" clId="{D6B28B47-0CDE-4602-A327-DEEF9E631FCD}" dt="2024-04-04T11:35:33.393" v="23" actId="20577"/>
          <ac:spMkLst>
            <pc:docMk/>
            <pc:sldMk cId="1730279639" sldId="256"/>
            <ac:spMk id="3" creationId="{C0D40446-620E-70AA-7430-FB70428A6B03}"/>
          </ac:spMkLst>
        </pc:spChg>
        <pc:spChg chg="mod">
          <ac:chgData name="Pieter Bresters" userId="d30d9955-e363-46ba-b2a0-06bc24d6299f" providerId="ADAL" clId="{D6B28B47-0CDE-4602-A327-DEEF9E631FCD}" dt="2024-04-04T11:35:19.577" v="15" actId="6549"/>
          <ac:spMkLst>
            <pc:docMk/>
            <pc:sldMk cId="1730279639" sldId="256"/>
            <ac:spMk id="14" creationId="{E5C588CF-1BFB-0D66-F25E-177160CCAE65}"/>
          </ac:spMkLst>
        </pc:spChg>
      </pc:sldChg>
      <pc:sldChg chg="modSp mod">
        <pc:chgData name="Pieter Bresters" userId="d30d9955-e363-46ba-b2a0-06bc24d6299f" providerId="ADAL" clId="{D6B28B47-0CDE-4602-A327-DEEF9E631FCD}" dt="2024-04-04T11:36:27.065" v="31" actId="20577"/>
        <pc:sldMkLst>
          <pc:docMk/>
          <pc:sldMk cId="954531295" sldId="286"/>
        </pc:sldMkLst>
        <pc:spChg chg="mod">
          <ac:chgData name="Pieter Bresters" userId="d30d9955-e363-46ba-b2a0-06bc24d6299f" providerId="ADAL" clId="{D6B28B47-0CDE-4602-A327-DEEF9E631FCD}" dt="2024-04-04T11:36:27.065" v="31" actId="20577"/>
          <ac:spMkLst>
            <pc:docMk/>
            <pc:sldMk cId="954531295" sldId="286"/>
            <ac:spMk id="7" creationId="{3E8A6620-23F4-508B-17BB-C3AC9048D7AD}"/>
          </ac:spMkLst>
        </pc:spChg>
      </pc:sldChg>
      <pc:sldChg chg="modSp mod">
        <pc:chgData name="Pieter Bresters" userId="d30d9955-e363-46ba-b2a0-06bc24d6299f" providerId="ADAL" clId="{D6B28B47-0CDE-4602-A327-DEEF9E631FCD}" dt="2024-05-27T08:18:54.758" v="591" actId="20577"/>
        <pc:sldMkLst>
          <pc:docMk/>
          <pc:sldMk cId="772805317" sldId="307"/>
        </pc:sldMkLst>
        <pc:spChg chg="mod">
          <ac:chgData name="Pieter Bresters" userId="d30d9955-e363-46ba-b2a0-06bc24d6299f" providerId="ADAL" clId="{D6B28B47-0CDE-4602-A327-DEEF9E631FCD}" dt="2024-05-27T08:18:54.758" v="591" actId="20577"/>
          <ac:spMkLst>
            <pc:docMk/>
            <pc:sldMk cId="772805317" sldId="307"/>
            <ac:spMk id="3" creationId="{58FE7F0C-65F9-C715-91CF-602789EFF219}"/>
          </ac:spMkLst>
        </pc:spChg>
      </pc:sldChg>
      <pc:sldChg chg="modSp mod modShow">
        <pc:chgData name="Pieter Bresters" userId="d30d9955-e363-46ba-b2a0-06bc24d6299f" providerId="ADAL" clId="{D6B28B47-0CDE-4602-A327-DEEF9E631FCD}" dt="2024-05-27T08:12:28.386" v="548" actId="729"/>
        <pc:sldMkLst>
          <pc:docMk/>
          <pc:sldMk cId="2565252819" sldId="317"/>
        </pc:sldMkLst>
        <pc:spChg chg="mod">
          <ac:chgData name="Pieter Bresters" userId="d30d9955-e363-46ba-b2a0-06bc24d6299f" providerId="ADAL" clId="{D6B28B47-0CDE-4602-A327-DEEF9E631FCD}" dt="2024-04-04T12:50:06.808" v="263" actId="27636"/>
          <ac:spMkLst>
            <pc:docMk/>
            <pc:sldMk cId="2565252819" sldId="317"/>
            <ac:spMk id="7" creationId="{3E8A6620-23F4-508B-17BB-C3AC9048D7AD}"/>
          </ac:spMkLst>
        </pc:spChg>
      </pc:sldChg>
      <pc:sldChg chg="modSp mod modShow">
        <pc:chgData name="Pieter Bresters" userId="d30d9955-e363-46ba-b2a0-06bc24d6299f" providerId="ADAL" clId="{D6B28B47-0CDE-4602-A327-DEEF9E631FCD}" dt="2024-05-27T08:12:28.386" v="548" actId="729"/>
        <pc:sldMkLst>
          <pc:docMk/>
          <pc:sldMk cId="325902093" sldId="318"/>
        </pc:sldMkLst>
        <pc:spChg chg="mod">
          <ac:chgData name="Pieter Bresters" userId="d30d9955-e363-46ba-b2a0-06bc24d6299f" providerId="ADAL" clId="{D6B28B47-0CDE-4602-A327-DEEF9E631FCD}" dt="2024-04-04T12:51:02.463" v="278" actId="20577"/>
          <ac:spMkLst>
            <pc:docMk/>
            <pc:sldMk cId="325902093" sldId="318"/>
            <ac:spMk id="7" creationId="{3E8A6620-23F4-508B-17BB-C3AC9048D7AD}"/>
          </ac:spMkLst>
        </pc:spChg>
      </pc:sldChg>
      <pc:sldChg chg="modSp mod modNotesTx">
        <pc:chgData name="Pieter Bresters" userId="d30d9955-e363-46ba-b2a0-06bc24d6299f" providerId="ADAL" clId="{D6B28B47-0CDE-4602-A327-DEEF9E631FCD}" dt="2024-05-27T07:52:18.134" v="547" actId="20577"/>
        <pc:sldMkLst>
          <pc:docMk/>
          <pc:sldMk cId="643952231" sldId="319"/>
        </pc:sldMkLst>
        <pc:spChg chg="mod">
          <ac:chgData name="Pieter Bresters" userId="d30d9955-e363-46ba-b2a0-06bc24d6299f" providerId="ADAL" clId="{D6B28B47-0CDE-4602-A327-DEEF9E631FCD}" dt="2024-05-27T07:45:56.475" v="523" actId="20577"/>
          <ac:spMkLst>
            <pc:docMk/>
            <pc:sldMk cId="643952231" sldId="319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D6B28B47-0CDE-4602-A327-DEEF9E631FCD}" dt="2024-04-04T13:09:20.397" v="387" actId="20577"/>
        <pc:sldMkLst>
          <pc:docMk/>
          <pc:sldMk cId="2946977067" sldId="320"/>
        </pc:sldMkLst>
        <pc:spChg chg="mod">
          <ac:chgData name="Pieter Bresters" userId="d30d9955-e363-46ba-b2a0-06bc24d6299f" providerId="ADAL" clId="{D6B28B47-0CDE-4602-A327-DEEF9E631FCD}" dt="2024-04-04T13:09:20.397" v="387" actId="20577"/>
          <ac:spMkLst>
            <pc:docMk/>
            <pc:sldMk cId="2946977067" sldId="320"/>
            <ac:spMk id="3" creationId="{8BCE330D-90E9-B597-3895-634AA28362BE}"/>
          </ac:spMkLst>
        </pc:spChg>
      </pc:sldChg>
      <pc:sldChg chg="modSp mod">
        <pc:chgData name="Pieter Bresters" userId="d30d9955-e363-46ba-b2a0-06bc24d6299f" providerId="ADAL" clId="{D6B28B47-0CDE-4602-A327-DEEF9E631FCD}" dt="2024-04-04T14:03:41.257" v="442" actId="6549"/>
        <pc:sldMkLst>
          <pc:docMk/>
          <pc:sldMk cId="3942602991" sldId="321"/>
        </pc:sldMkLst>
        <pc:spChg chg="mod">
          <ac:chgData name="Pieter Bresters" userId="d30d9955-e363-46ba-b2a0-06bc24d6299f" providerId="ADAL" clId="{D6B28B47-0CDE-4602-A327-DEEF9E631FCD}" dt="2024-04-04T14:03:41.257" v="442" actId="6549"/>
          <ac:spMkLst>
            <pc:docMk/>
            <pc:sldMk cId="3942602991" sldId="321"/>
            <ac:spMk id="2" creationId="{C51A9923-64A8-8CA5-1635-80893D0DE12F}"/>
          </ac:spMkLst>
        </pc:spChg>
      </pc:sldChg>
      <pc:sldChg chg="modSp mod">
        <pc:chgData name="Pieter Bresters" userId="d30d9955-e363-46ba-b2a0-06bc24d6299f" providerId="ADAL" clId="{D6B28B47-0CDE-4602-A327-DEEF9E631FCD}" dt="2024-04-04T13:17:02.075" v="393" actId="6549"/>
        <pc:sldMkLst>
          <pc:docMk/>
          <pc:sldMk cId="2553669380" sldId="323"/>
        </pc:sldMkLst>
        <pc:spChg chg="mod">
          <ac:chgData name="Pieter Bresters" userId="d30d9955-e363-46ba-b2a0-06bc24d6299f" providerId="ADAL" clId="{D6B28B47-0CDE-4602-A327-DEEF9E631FCD}" dt="2024-04-04T13:17:02.075" v="393" actId="6549"/>
          <ac:spMkLst>
            <pc:docMk/>
            <pc:sldMk cId="2553669380" sldId="323"/>
            <ac:spMk id="3" creationId="{8BCE330D-90E9-B597-3895-634AA28362BE}"/>
          </ac:spMkLst>
        </pc:spChg>
      </pc:sldChg>
      <pc:sldChg chg="modNotesTx">
        <pc:chgData name="Pieter Bresters" userId="d30d9955-e363-46ba-b2a0-06bc24d6299f" providerId="ADAL" clId="{D6B28B47-0CDE-4602-A327-DEEF9E631FCD}" dt="2024-05-27T08:17:14.422" v="578" actId="20577"/>
        <pc:sldMkLst>
          <pc:docMk/>
          <pc:sldMk cId="2791431830" sldId="324"/>
        </pc:sldMkLst>
      </pc:sldChg>
      <pc:sldChg chg="addSp delSp modSp new mod modNotesTx">
        <pc:chgData name="Pieter Bresters" userId="d30d9955-e363-46ba-b2a0-06bc24d6299f" providerId="ADAL" clId="{D6B28B47-0CDE-4602-A327-DEEF9E631FCD}" dt="2024-04-08T13:48:49.310" v="513" actId="20577"/>
        <pc:sldMkLst>
          <pc:docMk/>
          <pc:sldMk cId="1480616272" sldId="326"/>
        </pc:sldMkLst>
        <pc:spChg chg="mod">
          <ac:chgData name="Pieter Bresters" userId="d30d9955-e363-46ba-b2a0-06bc24d6299f" providerId="ADAL" clId="{D6B28B47-0CDE-4602-A327-DEEF9E631FCD}" dt="2024-04-04T14:03:31.061" v="441" actId="6549"/>
          <ac:spMkLst>
            <pc:docMk/>
            <pc:sldMk cId="1480616272" sldId="326"/>
            <ac:spMk id="2" creationId="{AC59A15E-70EE-8999-BFFD-32FAFE8EA83E}"/>
          </ac:spMkLst>
        </pc:spChg>
        <pc:picChg chg="add del mod">
          <ac:chgData name="Pieter Bresters" userId="d30d9955-e363-46ba-b2a0-06bc24d6299f" providerId="ADAL" clId="{D6B28B47-0CDE-4602-A327-DEEF9E631FCD}" dt="2024-04-08T13:03:42.485" v="446" actId="478"/>
          <ac:picMkLst>
            <pc:docMk/>
            <pc:sldMk cId="1480616272" sldId="326"/>
            <ac:picMk id="6" creationId="{B78AB878-F108-213E-0F35-14120C2A03CB}"/>
          </ac:picMkLst>
        </pc:picChg>
        <pc:picChg chg="add mod">
          <ac:chgData name="Pieter Bresters" userId="d30d9955-e363-46ba-b2a0-06bc24d6299f" providerId="ADAL" clId="{D6B28B47-0CDE-4602-A327-DEEF9E631FCD}" dt="2024-04-08T13:03:58.484" v="449" actId="1076"/>
          <ac:picMkLst>
            <pc:docMk/>
            <pc:sldMk cId="1480616272" sldId="326"/>
            <ac:picMk id="7" creationId="{163E5C00-A237-7386-1F73-E25D56F85926}"/>
          </ac:picMkLst>
        </pc:picChg>
      </pc:sldChg>
      <pc:sldChg chg="new del">
        <pc:chgData name="Pieter Bresters" userId="d30d9955-e363-46ba-b2a0-06bc24d6299f" providerId="ADAL" clId="{D6B28B47-0CDE-4602-A327-DEEF9E631FCD}" dt="2024-04-23T14:19:25.426" v="515" actId="47"/>
        <pc:sldMkLst>
          <pc:docMk/>
          <pc:sldMk cId="2374431134" sldId="327"/>
        </pc:sldMkLst>
      </pc:sldChg>
    </pc:docChg>
  </pc:docChgLst>
  <pc:docChgLst>
    <pc:chgData name="Pieter Bresters" userId="d30d9955-e363-46ba-b2a0-06bc24d6299f" providerId="ADAL" clId="{4C204BB1-638B-4C58-83A2-710E97BF7B10}"/>
    <pc:docChg chg="modSld">
      <pc:chgData name="Pieter Bresters" userId="d30d9955-e363-46ba-b2a0-06bc24d6299f" providerId="ADAL" clId="{4C204BB1-638B-4C58-83A2-710E97BF7B10}" dt="2024-05-30T07:50:08.531" v="0" actId="6549"/>
      <pc:docMkLst>
        <pc:docMk/>
      </pc:docMkLst>
      <pc:sldChg chg="modNotesTx">
        <pc:chgData name="Pieter Bresters" userId="d30d9955-e363-46ba-b2a0-06bc24d6299f" providerId="ADAL" clId="{4C204BB1-638B-4C58-83A2-710E97BF7B10}" dt="2024-05-30T07:50:08.531" v="0" actId="6549"/>
        <pc:sldMkLst>
          <pc:docMk/>
          <pc:sldMk cId="1480616272" sldId="326"/>
        </pc:sldMkLst>
      </pc:sldChg>
    </pc:docChg>
  </pc:docChgLst>
  <pc:docChgLst>
    <pc:chgData name="Pieter Bresters" userId="d30d9955-e363-46ba-b2a0-06bc24d6299f" providerId="ADAL" clId="{71FA36AC-BB9A-4BFF-B508-E05B7C4F1870}"/>
    <pc:docChg chg="custSel addSld modSld">
      <pc:chgData name="Pieter Bresters" userId="d30d9955-e363-46ba-b2a0-06bc24d6299f" providerId="ADAL" clId="{71FA36AC-BB9A-4BFF-B508-E05B7C4F1870}" dt="2023-12-21T11:43:31.912" v="315" actId="20577"/>
      <pc:docMkLst>
        <pc:docMk/>
      </pc:docMkLst>
      <pc:sldChg chg="modSp add mod">
        <pc:chgData name="Pieter Bresters" userId="d30d9955-e363-46ba-b2a0-06bc24d6299f" providerId="ADAL" clId="{71FA36AC-BB9A-4BFF-B508-E05B7C4F1870}" dt="2023-12-21T11:22:30.485" v="82" actId="5793"/>
        <pc:sldMkLst>
          <pc:docMk/>
          <pc:sldMk cId="1782659964" sldId="322"/>
        </pc:sldMkLst>
        <pc:spChg chg="mod">
          <ac:chgData name="Pieter Bresters" userId="d30d9955-e363-46ba-b2a0-06bc24d6299f" providerId="ADAL" clId="{71FA36AC-BB9A-4BFF-B508-E05B7C4F1870}" dt="2023-12-21T11:16:29.712" v="23" actId="6549"/>
          <ac:spMkLst>
            <pc:docMk/>
            <pc:sldMk cId="1782659964" sldId="322"/>
            <ac:spMk id="2" creationId="{D1489ED3-B3BC-CD88-3CE0-7CB84C2A6A17}"/>
          </ac:spMkLst>
        </pc:spChg>
        <pc:spChg chg="mod">
          <ac:chgData name="Pieter Bresters" userId="d30d9955-e363-46ba-b2a0-06bc24d6299f" providerId="ADAL" clId="{71FA36AC-BB9A-4BFF-B508-E05B7C4F1870}" dt="2023-12-21T11:22:30.485" v="82" actId="5793"/>
          <ac:spMkLst>
            <pc:docMk/>
            <pc:sldMk cId="1782659964" sldId="322"/>
            <ac:spMk id="3" creationId="{8BCE330D-90E9-B597-3895-634AA28362BE}"/>
          </ac:spMkLst>
        </pc:spChg>
      </pc:sldChg>
      <pc:sldChg chg="modSp add mod">
        <pc:chgData name="Pieter Bresters" userId="d30d9955-e363-46ba-b2a0-06bc24d6299f" providerId="ADAL" clId="{71FA36AC-BB9A-4BFF-B508-E05B7C4F1870}" dt="2023-12-21T11:28:15.502" v="135" actId="20577"/>
        <pc:sldMkLst>
          <pc:docMk/>
          <pc:sldMk cId="2553669380" sldId="323"/>
        </pc:sldMkLst>
        <pc:spChg chg="mod">
          <ac:chgData name="Pieter Bresters" userId="d30d9955-e363-46ba-b2a0-06bc24d6299f" providerId="ADAL" clId="{71FA36AC-BB9A-4BFF-B508-E05B7C4F1870}" dt="2023-12-21T11:22:55.301" v="86" actId="20577"/>
          <ac:spMkLst>
            <pc:docMk/>
            <pc:sldMk cId="2553669380" sldId="323"/>
            <ac:spMk id="2" creationId="{D1489ED3-B3BC-CD88-3CE0-7CB84C2A6A17}"/>
          </ac:spMkLst>
        </pc:spChg>
        <pc:spChg chg="mod">
          <ac:chgData name="Pieter Bresters" userId="d30d9955-e363-46ba-b2a0-06bc24d6299f" providerId="ADAL" clId="{71FA36AC-BB9A-4BFF-B508-E05B7C4F1870}" dt="2023-12-21T11:28:15.502" v="135" actId="20577"/>
          <ac:spMkLst>
            <pc:docMk/>
            <pc:sldMk cId="2553669380" sldId="323"/>
            <ac:spMk id="3" creationId="{8BCE330D-90E9-B597-3895-634AA28362BE}"/>
          </ac:spMkLst>
        </pc:spChg>
      </pc:sldChg>
      <pc:sldChg chg="modSp new mod">
        <pc:chgData name="Pieter Bresters" userId="d30d9955-e363-46ba-b2a0-06bc24d6299f" providerId="ADAL" clId="{71FA36AC-BB9A-4BFF-B508-E05B7C4F1870}" dt="2023-12-21T11:30:24.999" v="182" actId="20577"/>
        <pc:sldMkLst>
          <pc:docMk/>
          <pc:sldMk cId="2791431830" sldId="324"/>
        </pc:sldMkLst>
        <pc:spChg chg="mod">
          <ac:chgData name="Pieter Bresters" userId="d30d9955-e363-46ba-b2a0-06bc24d6299f" providerId="ADAL" clId="{71FA36AC-BB9A-4BFF-B508-E05B7C4F1870}" dt="2023-12-21T11:29:32.534" v="145" actId="20577"/>
          <ac:spMkLst>
            <pc:docMk/>
            <pc:sldMk cId="2791431830" sldId="324"/>
            <ac:spMk id="2" creationId="{BCA73AAD-585E-11BB-8E38-3725FD53A859}"/>
          </ac:spMkLst>
        </pc:spChg>
        <pc:spChg chg="mod">
          <ac:chgData name="Pieter Bresters" userId="d30d9955-e363-46ba-b2a0-06bc24d6299f" providerId="ADAL" clId="{71FA36AC-BB9A-4BFF-B508-E05B7C4F1870}" dt="2023-12-21T11:30:24.999" v="182" actId="20577"/>
          <ac:spMkLst>
            <pc:docMk/>
            <pc:sldMk cId="2791431830" sldId="324"/>
            <ac:spMk id="3" creationId="{9DE238DF-2FF2-471C-6D77-2FD964760FE4}"/>
          </ac:spMkLst>
        </pc:spChg>
      </pc:sldChg>
      <pc:sldChg chg="modSp add mod">
        <pc:chgData name="Pieter Bresters" userId="d30d9955-e363-46ba-b2a0-06bc24d6299f" providerId="ADAL" clId="{71FA36AC-BB9A-4BFF-B508-E05B7C4F1870}" dt="2023-12-21T11:43:31.912" v="315" actId="20577"/>
        <pc:sldMkLst>
          <pc:docMk/>
          <pc:sldMk cId="2017675493" sldId="325"/>
        </pc:sldMkLst>
        <pc:spChg chg="mod">
          <ac:chgData name="Pieter Bresters" userId="d30d9955-e363-46ba-b2a0-06bc24d6299f" providerId="ADAL" clId="{71FA36AC-BB9A-4BFF-B508-E05B7C4F1870}" dt="2023-12-21T11:37:59.049" v="190" actId="20577"/>
          <ac:spMkLst>
            <pc:docMk/>
            <pc:sldMk cId="2017675493" sldId="325"/>
            <ac:spMk id="2" creationId="{BCA73AAD-585E-11BB-8E38-3725FD53A859}"/>
          </ac:spMkLst>
        </pc:spChg>
        <pc:spChg chg="mod">
          <ac:chgData name="Pieter Bresters" userId="d30d9955-e363-46ba-b2a0-06bc24d6299f" providerId="ADAL" clId="{71FA36AC-BB9A-4BFF-B508-E05B7C4F1870}" dt="2023-12-21T11:43:31.912" v="315" actId="20577"/>
          <ac:spMkLst>
            <pc:docMk/>
            <pc:sldMk cId="2017675493" sldId="325"/>
            <ac:spMk id="3" creationId="{9DE238DF-2FF2-471C-6D77-2FD964760FE4}"/>
          </ac:spMkLst>
        </pc:spChg>
      </pc:sldChg>
    </pc:docChg>
  </pc:docChgLst>
  <pc:docChgLst>
    <pc:chgData name="Pieter Bresters" userId="d30d9955-e363-46ba-b2a0-06bc24d6299f" providerId="ADAL" clId="{98E49CFE-8385-4F94-8402-B2E7E7168280}"/>
    <pc:docChg chg="custSel delSld modSld">
      <pc:chgData name="Pieter Bresters" userId="d30d9955-e363-46ba-b2a0-06bc24d6299f" providerId="ADAL" clId="{98E49CFE-8385-4F94-8402-B2E7E7168280}" dt="2024-07-16T15:48:29.562" v="94" actId="20577"/>
      <pc:docMkLst>
        <pc:docMk/>
      </pc:docMkLst>
      <pc:sldChg chg="modSp mod">
        <pc:chgData name="Pieter Bresters" userId="d30d9955-e363-46ba-b2a0-06bc24d6299f" providerId="ADAL" clId="{98E49CFE-8385-4F94-8402-B2E7E7168280}" dt="2024-07-16T15:45:17.335" v="8" actId="20577"/>
        <pc:sldMkLst>
          <pc:docMk/>
          <pc:sldMk cId="1730279639" sldId="256"/>
        </pc:sldMkLst>
        <pc:spChg chg="mod">
          <ac:chgData name="Pieter Bresters" userId="d30d9955-e363-46ba-b2a0-06bc24d6299f" providerId="ADAL" clId="{98E49CFE-8385-4F94-8402-B2E7E7168280}" dt="2024-07-16T15:45:17.335" v="8" actId="20577"/>
          <ac:spMkLst>
            <pc:docMk/>
            <pc:sldMk cId="1730279639" sldId="256"/>
            <ac:spMk id="14" creationId="{E5C588CF-1BFB-0D66-F25E-177160CCAE65}"/>
          </ac:spMkLst>
        </pc:spChg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954531295" sldId="286"/>
        </pc:sldMkLst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772805317" sldId="307"/>
        </pc:sldMkLst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2565252819" sldId="317"/>
        </pc:sldMkLst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325902093" sldId="318"/>
        </pc:sldMkLst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643952231" sldId="319"/>
        </pc:sldMkLst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2946977067" sldId="320"/>
        </pc:sldMkLst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1782659964" sldId="322"/>
        </pc:sldMkLst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2553669380" sldId="323"/>
        </pc:sldMkLst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2791431830" sldId="324"/>
        </pc:sldMkLst>
      </pc:sldChg>
      <pc:sldChg chg="del">
        <pc:chgData name="Pieter Bresters" userId="d30d9955-e363-46ba-b2a0-06bc24d6299f" providerId="ADAL" clId="{98E49CFE-8385-4F94-8402-B2E7E7168280}" dt="2024-07-16T15:42:53.828" v="0" actId="47"/>
        <pc:sldMkLst>
          <pc:docMk/>
          <pc:sldMk cId="2017675493" sldId="325"/>
        </pc:sldMkLst>
      </pc:sldChg>
      <pc:sldChg chg="modNotesTx">
        <pc:chgData name="Pieter Bresters" userId="d30d9955-e363-46ba-b2a0-06bc24d6299f" providerId="ADAL" clId="{98E49CFE-8385-4F94-8402-B2E7E7168280}" dt="2024-07-16T15:48:29.562" v="94" actId="20577"/>
        <pc:sldMkLst>
          <pc:docMk/>
          <pc:sldMk cId="1480616272" sldId="326"/>
        </pc:sldMkLst>
      </pc:sldChg>
    </pc:docChg>
  </pc:docChgLst>
</pc:chgInfo>
</file>

<file path=ppt/media/image1.png>
</file>

<file path=ppt/media/image10.pn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16-7-2024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0125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Noem ook gebruik mogelijk via Leaflet of </a:t>
            </a:r>
            <a:r>
              <a:rPr lang="nl-NL" dirty="0" err="1"/>
              <a:t>Openlayers</a:t>
            </a:r>
            <a:r>
              <a:rPr lang="nl-NL" dirty="0"/>
              <a:t> of gewoon via browser </a:t>
            </a:r>
            <a:r>
              <a:rPr lang="nl-NL"/>
              <a:t>(f=html</a:t>
            </a:r>
            <a:r>
              <a:rPr lang="nl-NL" dirty="0"/>
              <a:t>)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0CE13-1BEF-4160-AAFC-1156D47D2D20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4315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16-7-2024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 err="1"/>
              <a:t>Afbeelding</a:t>
            </a:r>
            <a:endParaRPr lang="fr-FR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/>
              <a:t>	</a:t>
            </a:r>
          </a:p>
          <a:p>
            <a:pPr marL="0" lvl="0" indent="0" algn="ctr">
              <a:buNone/>
            </a:pPr>
            <a:endParaRPr lang="fr-FR"/>
          </a:p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err="1"/>
              <a:t>Afbeelding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16-7-2024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16-7-2024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16-7-2024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sv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16-7-2024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/>
              <a:t>Geonovum</a:t>
            </a:r>
            <a:br>
              <a:rPr lang="nl-NL"/>
            </a:b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D40446-620E-70AA-7430-FB70428A6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2" y="2518373"/>
            <a:ext cx="5031779" cy="1122074"/>
          </a:xfrm>
        </p:spPr>
        <p:txBody>
          <a:bodyPr>
            <a:normAutofit/>
          </a:bodyPr>
          <a:lstStyle/>
          <a:p>
            <a:r>
              <a:rPr lang="nl-NL" dirty="0"/>
              <a:t>Gebruik van de nieuwe OGC </a:t>
            </a:r>
            <a:r>
              <a:rPr lang="nl-NL" dirty="0" err="1"/>
              <a:t>API’s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/>
              <a:t>Pieter Bresters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/>
              <a:t>24 juli 2024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1A9923-64A8-8CA5-1635-80893D0D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 OGC-API-Features in QGIS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5FBD600-D5A4-0DFA-8A23-8A4E3D925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</a:t>
            </a:fld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ADA659E-3DAB-DD0C-BA55-EF6282F7C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11446" y="1402800"/>
            <a:ext cx="9043655" cy="541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02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59A15E-70EE-8999-BFFD-32FAFE8EA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 OGC-API-features in </a:t>
            </a:r>
            <a:r>
              <a:rPr lang="nl-NL" dirty="0" err="1"/>
              <a:t>ArcGIS</a:t>
            </a:r>
            <a:r>
              <a:rPr lang="nl-NL" dirty="0"/>
              <a:t> Online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F0914C6-76BC-5077-AF36-59102BDB7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7EACE36-A526-F199-BC74-CCAB90DBF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163E5C00-A237-7386-1F73-E25D56F85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229" y="1280160"/>
            <a:ext cx="9989251" cy="5672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616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Dank voor de aandacht!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Leeg" id="{716796FB-ADAB-4D00-9236-B46152BFB9EE}" vid="{5F87CC6B-FD91-4B34-9A3F-79D51A67B32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6A073BBB3FB3429D87D77C40313058" ma:contentTypeVersion="17" ma:contentTypeDescription="Een nieuw document maken." ma:contentTypeScope="" ma:versionID="d029de722713fbda088f474ab55a8f91">
  <xsd:schema xmlns:xsd="http://www.w3.org/2001/XMLSchema" xmlns:xs="http://www.w3.org/2001/XMLSchema" xmlns:p="http://schemas.microsoft.com/office/2006/metadata/properties" xmlns:ns2="385505e6-e5d7-4f1a-b335-045f4e6272b3" xmlns:ns3="86b5f7f7-2f15-447a-b5f6-1e4312ec3a6d" targetNamespace="http://schemas.microsoft.com/office/2006/metadata/properties" ma:root="true" ma:fieldsID="f9978f67d981c86fda37d097ac6baa60" ns2:_="" ns3:_="">
    <xsd:import namespace="385505e6-e5d7-4f1a-b335-045f4e6272b3"/>
    <xsd:import namespace="86b5f7f7-2f15-447a-b5f6-1e4312ec3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505e6-e5d7-4f1a-b335-045f4e627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5f7f7-2f15-447a-b5f6-1e4312ec3a6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58b36c94-b9c1-4ed1-a4e5-64fd1c764bee}" ma:internalName="TaxCatchAll" ma:showField="CatchAllData" ma:web="86b5f7f7-2f15-447a-b5f6-1e4312ec3a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6b5f7f7-2f15-447a-b5f6-1e4312ec3a6d" xsi:nil="true"/>
    <lcf76f155ced4ddcb4097134ff3c332f xmlns="385505e6-e5d7-4f1a-b335-045f4e6272b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7E9C87-7AC9-485F-AD36-4318C895E2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5505e6-e5d7-4f1a-b335-045f4e6272b3"/>
    <ds:schemaRef ds:uri="86b5f7f7-2f15-447a-b5f6-1e4312ec3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5EE5160-7538-49F0-A934-973547221305}">
  <ds:schemaRefs>
    <ds:schemaRef ds:uri="385505e6-e5d7-4f1a-b335-045f4e6272b3"/>
    <ds:schemaRef ds:uri="86b5f7f7-2f15-447a-b5f6-1e4312ec3a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050EE47-0CBB-44AF-9BD7-6E4DD27707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 Presentatie Leeg</Template>
  <TotalTime>904</TotalTime>
  <Words>49</Words>
  <Application>Microsoft Office PowerPoint</Application>
  <PresentationFormat>Breedbeeld</PresentationFormat>
  <Paragraphs>13</Paragraphs>
  <Slides>4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9" baseType="lpstr">
      <vt:lpstr>Arial</vt:lpstr>
      <vt:lpstr>Calibri</vt:lpstr>
      <vt:lpstr>Tenorite</vt:lpstr>
      <vt:lpstr>Wingdings</vt:lpstr>
      <vt:lpstr>Geonovum</vt:lpstr>
      <vt:lpstr>Geonovum </vt:lpstr>
      <vt:lpstr>Demo OGC-API-Features in QGIS</vt:lpstr>
      <vt:lpstr>Demo OGC-API-features in ArcGIS Online</vt:lpstr>
      <vt:lpstr>Dank voor de aandacht!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Geonovum</dc:title>
  <dc:creator>Pieter Bresters</dc:creator>
  <cp:lastModifiedBy>Pieter Bresters</cp:lastModifiedBy>
  <cp:revision>3</cp:revision>
  <dcterms:created xsi:type="dcterms:W3CDTF">2022-10-26T06:58:37Z</dcterms:created>
  <dcterms:modified xsi:type="dcterms:W3CDTF">2024-07-16T15:48:38Z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0x010100216A073BBB3FB3429D87D77C40313058</vt:lpwstr>
  </property>
  <property fmtid="{D5CDD505-2E9C-101B-9397-08002B2CF9AE}" pid="3" name="MediaServiceImageTags">
    <vt:lpwstr/>
  </property>
</Properties>
</file>